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13" r:id="rId2"/>
    <p:sldId id="426" r:id="rId3"/>
    <p:sldId id="439" r:id="rId4"/>
    <p:sldId id="444" r:id="rId5"/>
    <p:sldId id="443" r:id="rId6"/>
    <p:sldId id="442" r:id="rId7"/>
    <p:sldId id="441" r:id="rId8"/>
    <p:sldId id="440" r:id="rId9"/>
    <p:sldId id="445" r:id="rId10"/>
    <p:sldId id="446" r:id="rId11"/>
    <p:sldId id="447" r:id="rId12"/>
    <p:sldId id="448" r:id="rId13"/>
    <p:sldId id="449" r:id="rId14"/>
    <p:sldId id="450" r:id="rId15"/>
    <p:sldId id="452" r:id="rId16"/>
    <p:sldId id="451" r:id="rId17"/>
    <p:sldId id="45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3979" autoAdjust="0"/>
  </p:normalViewPr>
  <p:slideViewPr>
    <p:cSldViewPr>
      <p:cViewPr varScale="1">
        <p:scale>
          <a:sx n="69" d="100"/>
          <a:sy n="69" d="100"/>
        </p:scale>
        <p:origin x="1216" y="68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27/11/2020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6217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5917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27584" y="1412776"/>
            <a:ext cx="7416824" cy="2524626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ts val="180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</a:t>
            </a:r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области управления водными ресурсами в Центральной </a:t>
            </a:r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Азии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788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</a:t>
            </a:r>
            <a:r>
              <a:rPr lang="en-HK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11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Руководствуясь принципами международных конвенций в области трансграничных вод и принимая во внимание специфические экономические и социальные особенности стран бассейна Аральского моря, региональные институты могли бы поддерживать правительства в решении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гидроэкономических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экологических проблем общее водопользование. Рациональное использование водных ресурсов и улучшение их качества, а также улучшение управления водными ресурсами и окружающей средой должны рассматриваться в качестве главных приоритетов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679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Для достижения этих целей следует разработать соответствующие региональные и национальные программы. Действия правительств с точки зрения законодательства, научного прогресса, интеграции экономической и социальной политики, участия сообщества и международного сотрудничества являются одними из предпосылок для их выполнения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HK" sz="23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562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Принятая главами государств Центральной Азии в Нукусе в 1994 г., Программа конкретных действий в бассейне Аральского моря (ПБАМ) находилась в стадии разработки 3-5 лет и была завершена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2000 год. В этой связи следует принять Международную конвенцию по устойчивому развитию бассейна Аральского моря и разработать новую Программу действий, в которой будут определены приоритеты регионального развития начиная с 2000 года. Все эти вопросы должны быть четко обоснованы, чтобы разграничить цели и задачи на региональном и национальном уровнях, установить полномочия и ответственность за принятие и выполнение решений, а также функции, необходимые для управления и защиты водных ресурсов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52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то же время следует отметить необходимость проработки вопросов усиления потенциала взаимодействия. Решение глав государств от 24 июля 1997 года, принятое в городе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Чолпон-Ата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предусматривало создание международных консорциумов по энергетике, водным ресурсам, продовольствию, связи, добыче и переработке полезных ископаемых. Однако это решение не было реализовано. В то же время становится очевидным, что существует потребность в адекватной правовой базе и эффективной административной системе управления водными ресурсами, которая должна обеспечивать необходимую степень межгосударственной интеграции и регионального сотрудничества.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17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Экономические реформы, проводимые в странах Центральной Азии, имеют свои особенности и свой темп. В Казахстане приватизация сельского хозяйства полностью завершена, генерирующие источники электроэнергии сданы в долгосрочную аренду, ведется подготовка к приватизации электрических распределительных сетей, а управление водным хозяйством и водными ресурсами осуществляется департаментами административный уровень ниже, чем где-либо в регионе. Все эти факторы, несомненно, влияют на характер регионального сотрудничества, и их следует оценивать для определения стратегических направлений укрепления правовой, административной и экономической базы управления водными ресурсами и охраны окружающей среды на региональной основе.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904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Вместе с тем, при разработке вопросов регионального сотрудничества следует помнить, что практически все международные конвенции и соглашения по использованию водных ресурсов признают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продолжение: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• водные ресурсы являются общей собственностью и основой будущего развития - их объемы очень ограничены;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• водные ресурсы существуют независимо от границ;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• основная цель управления водными ресурсами - общее благосостояние народов и государств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;</a:t>
            </a:r>
            <a:endParaRPr lang="ru-RU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744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приоритет общих бассейновых интересов над индивидуальными интересами, в том числе отдельных государств, использующих водные ресурсы;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• соблюдение принципа справедливого и разумного использования водных ресурсов и правила «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непричинения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ущерба». Это основное положение закона о международных водных путях, и страны должны использовать международные водные пути справедливыми и разумными способами по отношению к другим государствам, участвующим в использовании водных путей.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188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По своему замыслу конвенции ООН носят превентивный характер и включают ряд механизмов предотвращения конфликтов: обязательства сторон сотрудничать; механизмы консультаций; трансграничное уведомление;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обмен информацией и технологиями; информирование и вовлечение сообщества; двустороннее и многостороннее сотрудничество; взаимопомощь; совместная оценка и мониторинг; двусторонние и многосторонние соглашения.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Все перечисленные положения конвенций должны стать основой для регулирования водных отношений и выработки правового механизма сотрудничества в этой сфере.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82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237397"/>
            <a:ext cx="85442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Разработка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правового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механизма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с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учетом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международного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опыта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совместного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управления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водными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ресурсами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бассейна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Аральского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моря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является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для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разрешения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многочисленных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противоречий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использовании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водных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ресурсов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Центральной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Азии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как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региональном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национальном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уровнях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Устойчивое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экономическое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развитие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регионе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зависит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от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эффективного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межправительственного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сотрудничества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сотрудничества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что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требует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совершенствования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правовой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базы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области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водных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отношений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Исходя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из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таких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договоренностей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межгосударственное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использование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водных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ресурсов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Центральной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Азии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должно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основываться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общепринятых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международной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практике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конвенциях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рамочных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соглашениях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поскольку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они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носят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универсальный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характер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устанавливая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общие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обязательства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для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всех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стран-участниц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ограничивая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договаривающиеся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стороны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перечень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запрещенных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действий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Именно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таких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конвенций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как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Конвенция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51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Исходя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из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таких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договоренностей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межгосударственное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использование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водных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ресурсов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Центральной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Азии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должно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основываться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общепринятых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международной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практике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конвенциях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рамочных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соглашениях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поскольку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они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носят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универсальный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характер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устанавливая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общие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обязательства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для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всех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стран-участниц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ограничивая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договаривающиеся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стороны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перечень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запрещенных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действий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Именно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основе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таких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конвенций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как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Конвенция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по охране и использованию трансграничных водных путей и международных озер (1992 г.) и Конвенции о праве несудоходных видов использования международных водотоков (1997 г.), что регулирование межгосударственных отношений должно быть развито в области совместного использования водных ресурсов в регионе. 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738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Эти нормы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межгосударственное право устанавливает общие принципы поведения государства при использовании трансграничных вод и имеет большое значение для поддержания равных законных прав государств-водопользователей</a:t>
            </a:r>
            <a:r>
              <a:rPr lang="en-HK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po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okhrane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i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ispol'zovaniyu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transgranichnykh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vodnykh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putey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i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mezhdunarodny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127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Как упоминалось выше, Республика Казахстан - единственная страна среди стран Центральной Азии, присоединившаяся к Конвенции по охране и использованию трансграничных водных путей.</a:t>
            </a:r>
          </a:p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Признание этой Конвенции другими государствами Центральной Азии станет важным этапом в системе межгосударственных отношений, регулирующих совместное использование водных ресурсов. В будущем это позволит выработать единый подход к субъектам международного права или к участникам договорных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отношений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стран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Центральной Азии. К сожалению, эта форма межгосударственных отношений в использовании общих водных ресурсов еще не получила должного развития для регионального сотрудничества в Центральной Азии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54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Тот факт, что другие государства Центральной Азии еще не присоединились к Конвенции по охране и использованию трансграничных водных путей и международных озер, не должен отражаться на характере межгосударственных отношений в области водных ресурсов и в многосторонних (или двусторонних) межправительственных соглашениях по общее использование водных ресурсов. Но было бы юридически оправдано, если бы все стороны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были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руководствуется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общими нормами международного права в отношении общего использования и охраны водных ресурсов.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41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052736"/>
            <a:ext cx="85442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В </a:t>
            </a:r>
            <a:r>
              <a:rPr lang="ru-RU" sz="2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Нукусских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 декларациях от 20 сентября 1995 г. главы государств Центральной Азии заявили о своей поддержке Конвенции о трансграничных водах и подчеркнули необходимость создания Международной конвенции об устойчивом развитии бассейна Аральского моря. Также был ряд других заявлений и деклараций глав государств Центральной Азии по вопросам совместного использования водных ресурсов, которые следует рассматривать с точки зрения обоснования политических целей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и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задачи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в межгосударственном сотрудничестве. Было бы полезно пролить свет на позитивную деятельность Международного фонда спасения Арала и его структурных подразделений - в частности, Межгосударственной координационной водохозяйственной комиссии, Сырдарьинской и Амударьинской БВО. 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581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944" y="1159292"/>
            <a:ext cx="85442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Такой подход действительно актуален не только из-за возможности обеспечить правовое решение вопроса о статусе трансграничных вод и унификации норм и терминологии, используемых в многосторонних договорах и соглашениях, но и из-за того, что это позволяют создать правовую основу для институционального обеспечения соблюдения и исполнения подписанных соглашений. В то же время межгосударственные институты должны получить конкретный контроль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или</a:t>
            </a:r>
            <a:r>
              <a:rPr lang="en-HK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консультативные </a:t>
            </a:r>
            <a:r>
              <a:rPr lang="ru-RU" sz="2300" dirty="0">
                <a:solidFill>
                  <a:srgbClr val="002060"/>
                </a:solidFill>
                <a:latin typeface="Comic Sans MS" panose="030F0702030302020204" pitchFamily="66" charset="0"/>
              </a:rPr>
              <a:t>функции.</a:t>
            </a:r>
            <a:endParaRPr lang="en-HK" sz="2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Партнерство в области управления водными ресурсами в Центральной Азии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784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14513</TotalTime>
  <Words>1332</Words>
  <Application>Microsoft Office PowerPoint</Application>
  <PresentationFormat>Экран (4:3)</PresentationFormat>
  <Paragraphs>59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  <vt:lpstr>Партнерство в области управления водными ресурсами в Центральной Азии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1541</cp:revision>
  <dcterms:created xsi:type="dcterms:W3CDTF">2018-10-18T08:08:24Z</dcterms:created>
  <dcterms:modified xsi:type="dcterms:W3CDTF">2020-11-27T07:22:13Z</dcterms:modified>
</cp:coreProperties>
</file>